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70" r:id="rId5"/>
    <p:sldId id="285" r:id="rId6"/>
    <p:sldId id="266" r:id="rId7"/>
    <p:sldId id="271" r:id="rId8"/>
    <p:sldId id="272" r:id="rId9"/>
    <p:sldId id="280" r:id="rId10"/>
    <p:sldId id="274" r:id="rId11"/>
    <p:sldId id="273" r:id="rId12"/>
    <p:sldId id="269" r:id="rId13"/>
    <p:sldId id="288" r:id="rId14"/>
    <p:sldId id="279" r:id="rId15"/>
    <p:sldId id="276" r:id="rId16"/>
    <p:sldId id="277" r:id="rId17"/>
    <p:sldId id="278" r:id="rId18"/>
    <p:sldId id="268" r:id="rId19"/>
    <p:sldId id="283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64"/>
            <p14:sldId id="265"/>
            <p14:sldId id="270"/>
            <p14:sldId id="285"/>
            <p14:sldId id="266"/>
            <p14:sldId id="271"/>
            <p14:sldId id="272"/>
            <p14:sldId id="280"/>
            <p14:sldId id="274"/>
            <p14:sldId id="273"/>
            <p14:sldId id="269"/>
            <p14:sldId id="288"/>
            <p14:sldId id="279"/>
            <p14:sldId id="276"/>
            <p14:sldId id="277"/>
            <p14:sldId id="278"/>
            <p14:sldId id="268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690688"/>
            <a:ext cx="10853056" cy="481181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C91514-49A1-5548-9AF9-415A818C6048}"/>
              </a:ext>
            </a:extLst>
          </p:cNvPr>
          <p:cNvSpPr txBox="1"/>
          <p:nvPr/>
        </p:nvSpPr>
        <p:spPr>
          <a:xfrm>
            <a:off x="849085" y="1712460"/>
            <a:ext cx="107441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 Beaches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260D9-A769-0347-93E5-DB74EF63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79" y="1894114"/>
            <a:ext cx="3619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580">
        <p14:flash/>
      </p:transition>
    </mc:Choice>
    <mc:Fallback xmlns="">
      <p:transition spd="slow" advTm="85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A96-85F4-EE4C-8B09-19D7C9EA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2CFB7-E16C-484A-8ECC-10FADF26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763044"/>
            <a:ext cx="8216900" cy="2476500"/>
          </a:xfrm>
        </p:spPr>
      </p:pic>
    </p:spTree>
    <p:extLst>
      <p:ext uri="{BB962C8B-B14F-4D97-AF65-F5344CB8AC3E}">
        <p14:creationId xmlns:p14="http://schemas.microsoft.com/office/powerpoint/2010/main" val="54208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B316-FFBB-3E4A-A9B3-363D2205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8049371C-1785-B047-BF21-AE875C7A1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449" y="1825625"/>
            <a:ext cx="4885102" cy="4351338"/>
          </a:xfrm>
        </p:spPr>
      </p:pic>
    </p:spTree>
    <p:extLst>
      <p:ext uri="{BB962C8B-B14F-4D97-AF65-F5344CB8AC3E}">
        <p14:creationId xmlns:p14="http://schemas.microsoft.com/office/powerpoint/2010/main" val="400549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B2B4-96BA-F640-876E-6AA39A6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E279-9B83-2F48-80C6-ADDF380D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highest waves?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F818-A5C5-4F49-8819-00F7ED6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3" y="2384246"/>
            <a:ext cx="5906247" cy="39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B2B4-96BA-F640-876E-6AA39A6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E279-9B83-2F48-80C6-ADDF380D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6F179-AAC5-BE46-B922-DA5F63B6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87" y="2466521"/>
            <a:ext cx="5612626" cy="26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CBD-22B3-D444-A47B-B159727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A998-EE0D-D543-9D39-2527AF9E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munging example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B65A4-C9B1-AF49-B113-755B76D6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45" y="2336767"/>
            <a:ext cx="6392862" cy="38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3B1E-813B-E145-A07A-CE1F2A91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62FD-0F24-8A43-BA20-F8086CFE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3B95F3-AE5B-1C45-941D-7F8390A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489200"/>
            <a:ext cx="8712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7DE4-B3AB-0A46-A922-3FC0295D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4BCB-FEC7-FB4F-BA20-EC69A913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66DBAF-BBDC-D540-93B9-AD48327E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528094"/>
            <a:ext cx="994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3351-3A7A-C14D-A9AE-0E88EFF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69140-AA54-474B-A74E-C6CB59EB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0BA6D2-C3E7-7843-B52F-B9EE97B9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4" y="1896334"/>
            <a:ext cx="4511675" cy="37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AA4-7881-2F42-B664-071A03B3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503-9900-C740-B713-FC814114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most E. Coli?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0E3A-0BDE-4C4E-9D13-3473785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8" y="2507808"/>
            <a:ext cx="5711851" cy="3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783E3C-D33B-0245-9BD1-F6FCEA0D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09" y="1825625"/>
            <a:ext cx="8977381" cy="4351338"/>
          </a:xfrm>
        </p:spPr>
      </p:pic>
    </p:spTree>
    <p:extLst>
      <p:ext uri="{BB962C8B-B14F-4D97-AF65-F5344CB8AC3E}">
        <p14:creationId xmlns:p14="http://schemas.microsoft.com/office/powerpoint/2010/main" val="21804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large city&#10;&#10;Description automatically generated">
            <a:extLst>
              <a:ext uri="{FF2B5EF4-FFF2-40B4-BE49-F238E27FC236}">
                <a16:creationId xmlns:a16="http://schemas.microsoft.com/office/drawing/2014/main" id="{ACCC3EB0-CC9F-744B-AF6C-7FBCCCDD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C1196-6D78-EF4B-81FB-C5C5722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69" y="1825625"/>
            <a:ext cx="5420462" cy="4351338"/>
          </a:xfrm>
        </p:spPr>
      </p:pic>
    </p:spTree>
    <p:extLst>
      <p:ext uri="{BB962C8B-B14F-4D97-AF65-F5344CB8AC3E}">
        <p14:creationId xmlns:p14="http://schemas.microsoft.com/office/powerpoint/2010/main" val="293908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9F77-F677-0841-87FB-7A5E178E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D590A-1C98-9F4E-A6E4-46FA6856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82" y="1825625"/>
            <a:ext cx="5869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Beach_E_coli_Predictions.csv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Beach_Swim_Advisories.csv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Beach_Water_Quality.csv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Beach_Weather_Stations.csv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F7A7D-4FC4-B642-A6F3-F9F4FB1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3" y="2958953"/>
            <a:ext cx="4651114" cy="16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8439-7278-C247-865A-035D6CAE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analysis of the following: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Turbidity</a:t>
            </a:r>
          </a:p>
          <a:p>
            <a:pPr marL="514350" indent="-514350">
              <a:buAutoNum type="arabicParenR"/>
            </a:pPr>
            <a:r>
              <a:rPr lang="en-US" dirty="0"/>
              <a:t>Wind </a:t>
            </a:r>
          </a:p>
          <a:p>
            <a:pPr marL="514350" indent="-514350">
              <a:buAutoNum type="arabicParenR"/>
            </a:pPr>
            <a:r>
              <a:rPr lang="en-US" dirty="0"/>
              <a:t>Temperature</a:t>
            </a:r>
          </a:p>
          <a:p>
            <a:pPr marL="514350" indent="-514350">
              <a:buAutoNum type="arabicParenR"/>
            </a:pPr>
            <a:r>
              <a:rPr lang="en-US" dirty="0"/>
              <a:t>E. Coli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D4EC-4BB1-C146-849F-CEB7D6AF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D67B0-D1EE-CC41-B258-868A8360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78" y="2924134"/>
            <a:ext cx="5950953" cy="321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E06BD-17A7-D54A-BFF3-697F32176417}"/>
              </a:ext>
            </a:extLst>
          </p:cNvPr>
          <p:cNvSpPr txBox="1"/>
          <p:nvPr/>
        </p:nvSpPr>
        <p:spPr>
          <a:xfrm>
            <a:off x="1315453" y="292413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C8578-CFA1-4242-83C3-2721E91F3712}"/>
              </a:ext>
            </a:extLst>
          </p:cNvPr>
          <p:cNvSpPr txBox="1"/>
          <p:nvPr/>
        </p:nvSpPr>
        <p:spPr>
          <a:xfrm>
            <a:off x="1022719" y="1879098"/>
            <a:ext cx="360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Lake has the cloudiest water?</a:t>
            </a:r>
          </a:p>
        </p:txBody>
      </p:sp>
    </p:spTree>
    <p:extLst>
      <p:ext uri="{BB962C8B-B14F-4D97-AF65-F5344CB8AC3E}">
        <p14:creationId xmlns:p14="http://schemas.microsoft.com/office/powerpoint/2010/main" val="150960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D48C-6F79-4D4F-94A3-4FCC20F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09DD-F5FB-2943-A996-5BB38979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F4E7-08D5-6F4F-8B47-3DB2A794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6" y="4122230"/>
            <a:ext cx="3442919" cy="1546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06510-9EC3-AE43-9141-DE931AF6E102}"/>
              </a:ext>
            </a:extLst>
          </p:cNvPr>
          <p:cNvSpPr txBox="1"/>
          <p:nvPr/>
        </p:nvSpPr>
        <p:spPr>
          <a:xfrm>
            <a:off x="1075766" y="1928248"/>
            <a:ext cx="3442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Turbidity of Water.  What is it?  Cloudiness of the water caused by: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Clay and Silt.  Mainly erosion.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Algae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EFD7-64E2-2045-A1CF-646FB644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D0F1AB-4838-114C-9055-3C6DB20C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850" y="2743994"/>
            <a:ext cx="8496300" cy="2514600"/>
          </a:xfrm>
        </p:spPr>
      </p:pic>
    </p:spTree>
    <p:extLst>
      <p:ext uri="{BB962C8B-B14F-4D97-AF65-F5344CB8AC3E}">
        <p14:creationId xmlns:p14="http://schemas.microsoft.com/office/powerpoint/2010/main" val="358020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E3E3-7FCA-7F44-9500-1904130B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7C5F0-58F0-184B-99DA-1158F46D3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242" y="1825625"/>
            <a:ext cx="4931516" cy="4351338"/>
          </a:xfrm>
        </p:spPr>
      </p:pic>
    </p:spTree>
    <p:extLst>
      <p:ext uri="{BB962C8B-B14F-4D97-AF65-F5344CB8AC3E}">
        <p14:creationId xmlns:p14="http://schemas.microsoft.com/office/powerpoint/2010/main" val="79030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7AB2-26EE-FA46-8D31-6EFC7529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57B2-A2E3-9340-8E03-1F7BD8CD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warmest water?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2E7F1-884B-E042-AF13-54F249E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4" y="2492674"/>
            <a:ext cx="5386387" cy="36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7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105</Words>
  <Application>Microsoft Macintosh PowerPoint</Application>
  <PresentationFormat>Widescreen</PresentationFormat>
  <Paragraphs>43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78</cp:revision>
  <dcterms:created xsi:type="dcterms:W3CDTF">2020-03-26T09:19:49Z</dcterms:created>
  <dcterms:modified xsi:type="dcterms:W3CDTF">2020-04-04T22:05:39Z</dcterms:modified>
</cp:coreProperties>
</file>